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4" r:id="rId9"/>
    <p:sldId id="263" r:id="rId10"/>
  </p:sldIdLst>
  <p:sldSz cx="12192000" cy="6858000"/>
  <p:notesSz cx="6858000" cy="9144000"/>
  <p:defaultText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1" d="100"/>
          <a:sy n="71" d="100"/>
        </p:scale>
        <p:origin x="69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jpg>
</file>

<file path=ppt/media/image3.jpg>
</file>

<file path=ppt/media/image4.jpg>
</file>

<file path=ppt/media/image5.jpg>
</file>

<file path=ppt/media/image6.jp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E6DEFD-CC4D-45FC-94A0-5EABB9A45E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KE"/>
          </a:p>
        </p:txBody>
      </p:sp>
      <p:sp>
        <p:nvSpPr>
          <p:cNvPr id="3" name="Subtitle 2">
            <a:extLst>
              <a:ext uri="{FF2B5EF4-FFF2-40B4-BE49-F238E27FC236}">
                <a16:creationId xmlns:a16="http://schemas.microsoft.com/office/drawing/2014/main" id="{8F879BA6-FBAD-4718-970D-BBE7D4240E4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KE"/>
          </a:p>
        </p:txBody>
      </p:sp>
      <p:sp>
        <p:nvSpPr>
          <p:cNvPr id="4" name="Date Placeholder 3">
            <a:extLst>
              <a:ext uri="{FF2B5EF4-FFF2-40B4-BE49-F238E27FC236}">
                <a16:creationId xmlns:a16="http://schemas.microsoft.com/office/drawing/2014/main" id="{49164F30-40F6-4D1C-A1E8-046C67DC343D}"/>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5" name="Footer Placeholder 4">
            <a:extLst>
              <a:ext uri="{FF2B5EF4-FFF2-40B4-BE49-F238E27FC236}">
                <a16:creationId xmlns:a16="http://schemas.microsoft.com/office/drawing/2014/main" id="{756A3945-6710-47AF-8DA7-6482978EE66E}"/>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2661E3D9-15C7-4F7C-AF09-26C06E821ABC}"/>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101720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4001F3-4367-4A85-9678-347C98DAA615}"/>
              </a:ext>
            </a:extLst>
          </p:cNvPr>
          <p:cNvSpPr>
            <a:spLocks noGrp="1"/>
          </p:cNvSpPr>
          <p:nvPr>
            <p:ph type="title"/>
          </p:nvPr>
        </p:nvSpPr>
        <p:spPr/>
        <p:txBody>
          <a:bodyPr/>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D2FC5FA3-4CBD-44F4-9F57-EAC7910475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A0308C89-32E6-4745-9E2C-335FC87F5138}"/>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5" name="Footer Placeholder 4">
            <a:extLst>
              <a:ext uri="{FF2B5EF4-FFF2-40B4-BE49-F238E27FC236}">
                <a16:creationId xmlns:a16="http://schemas.microsoft.com/office/drawing/2014/main" id="{1FDF0ECD-F14C-49C8-8E84-08E6D7C3A205}"/>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F85BB770-EFF0-4C43-BB10-95A5F5AE246D}"/>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33955563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609C605-6D25-474A-BAF6-117A040902F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KE"/>
          </a:p>
        </p:txBody>
      </p:sp>
      <p:sp>
        <p:nvSpPr>
          <p:cNvPr id="3" name="Vertical Text Placeholder 2">
            <a:extLst>
              <a:ext uri="{FF2B5EF4-FFF2-40B4-BE49-F238E27FC236}">
                <a16:creationId xmlns:a16="http://schemas.microsoft.com/office/drawing/2014/main" id="{F2375B19-B003-4729-B96E-E077ABDC1A3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E26832C4-3F94-4391-A07C-EB83AFE9DD38}"/>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5" name="Footer Placeholder 4">
            <a:extLst>
              <a:ext uri="{FF2B5EF4-FFF2-40B4-BE49-F238E27FC236}">
                <a16:creationId xmlns:a16="http://schemas.microsoft.com/office/drawing/2014/main" id="{2A128F9F-FC01-411A-B888-79CEA65D4776}"/>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E481A680-B9BE-406A-A2C5-95174AA7C5BD}"/>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232583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A0A9C5-A31D-4B8A-ADCB-CF5A5A860B28}"/>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FB39D123-4BD0-48C5-88CC-70C59C65699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66C6135C-8FCA-4E63-A886-9307EBF3B100}"/>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5" name="Footer Placeholder 4">
            <a:extLst>
              <a:ext uri="{FF2B5EF4-FFF2-40B4-BE49-F238E27FC236}">
                <a16:creationId xmlns:a16="http://schemas.microsoft.com/office/drawing/2014/main" id="{C7541BE4-0A3D-4E71-96A3-7B543D3FD85C}"/>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1EBEC571-4CAD-4B6B-B167-EB8E4DF6014E}"/>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18442381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DDB26-5F89-4422-BCB6-329BF99CB7C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KE"/>
          </a:p>
        </p:txBody>
      </p:sp>
      <p:sp>
        <p:nvSpPr>
          <p:cNvPr id="3" name="Text Placeholder 2">
            <a:extLst>
              <a:ext uri="{FF2B5EF4-FFF2-40B4-BE49-F238E27FC236}">
                <a16:creationId xmlns:a16="http://schemas.microsoft.com/office/drawing/2014/main" id="{F0947F1D-A34C-4E1B-9D48-3970ECD61F2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55AACD2-B942-4C18-B604-6BBACAA5849D}"/>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5" name="Footer Placeholder 4">
            <a:extLst>
              <a:ext uri="{FF2B5EF4-FFF2-40B4-BE49-F238E27FC236}">
                <a16:creationId xmlns:a16="http://schemas.microsoft.com/office/drawing/2014/main" id="{014B94A5-B7DB-4549-8231-4F11B8B79E7F}"/>
              </a:ext>
            </a:extLst>
          </p:cNvPr>
          <p:cNvSpPr>
            <a:spLocks noGrp="1"/>
          </p:cNvSpPr>
          <p:nvPr>
            <p:ph type="ftr" sz="quarter" idx="11"/>
          </p:nvPr>
        </p:nvSpPr>
        <p:spPr/>
        <p:txBody>
          <a:bodyPr/>
          <a:lstStyle/>
          <a:p>
            <a:endParaRPr lang="en-KE"/>
          </a:p>
        </p:txBody>
      </p:sp>
      <p:sp>
        <p:nvSpPr>
          <p:cNvPr id="6" name="Slide Number Placeholder 5">
            <a:extLst>
              <a:ext uri="{FF2B5EF4-FFF2-40B4-BE49-F238E27FC236}">
                <a16:creationId xmlns:a16="http://schemas.microsoft.com/office/drawing/2014/main" id="{ECD528B2-5958-4779-8145-45A4BE7AB9F2}"/>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3805628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7240AB-D8E0-4D1F-BFF9-25E274E3B16C}"/>
              </a:ext>
            </a:extLst>
          </p:cNvPr>
          <p:cNvSpPr>
            <a:spLocks noGrp="1"/>
          </p:cNvSpPr>
          <p:nvPr>
            <p:ph type="title"/>
          </p:nvPr>
        </p:nvSpPr>
        <p:spPr/>
        <p:txBody>
          <a:bodyPr/>
          <a:lstStyle/>
          <a:p>
            <a:r>
              <a:rPr lang="en-US"/>
              <a:t>Click to edit Master title style</a:t>
            </a:r>
            <a:endParaRPr lang="en-KE"/>
          </a:p>
        </p:txBody>
      </p:sp>
      <p:sp>
        <p:nvSpPr>
          <p:cNvPr id="3" name="Content Placeholder 2">
            <a:extLst>
              <a:ext uri="{FF2B5EF4-FFF2-40B4-BE49-F238E27FC236}">
                <a16:creationId xmlns:a16="http://schemas.microsoft.com/office/drawing/2014/main" id="{4628DCE3-007A-444C-B69B-597CA6A3C1F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Content Placeholder 3">
            <a:extLst>
              <a:ext uri="{FF2B5EF4-FFF2-40B4-BE49-F238E27FC236}">
                <a16:creationId xmlns:a16="http://schemas.microsoft.com/office/drawing/2014/main" id="{762290AC-A326-4904-8584-7C663CA908F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Date Placeholder 4">
            <a:extLst>
              <a:ext uri="{FF2B5EF4-FFF2-40B4-BE49-F238E27FC236}">
                <a16:creationId xmlns:a16="http://schemas.microsoft.com/office/drawing/2014/main" id="{A4F6F1EA-636F-45FE-9F2E-1D00E609DE68}"/>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6" name="Footer Placeholder 5">
            <a:extLst>
              <a:ext uri="{FF2B5EF4-FFF2-40B4-BE49-F238E27FC236}">
                <a16:creationId xmlns:a16="http://schemas.microsoft.com/office/drawing/2014/main" id="{B458DBEA-551A-45EA-B6CA-8C7484F44A4B}"/>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B9C71484-BB8C-4808-A42A-7D93DAAFBD80}"/>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1570782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05346-5243-4859-905C-669BDDEC4240}"/>
              </a:ext>
            </a:extLst>
          </p:cNvPr>
          <p:cNvSpPr>
            <a:spLocks noGrp="1"/>
          </p:cNvSpPr>
          <p:nvPr>
            <p:ph type="title"/>
          </p:nvPr>
        </p:nvSpPr>
        <p:spPr>
          <a:xfrm>
            <a:off x="839788" y="365125"/>
            <a:ext cx="10515600" cy="1325563"/>
          </a:xfrm>
        </p:spPr>
        <p:txBody>
          <a:bodyPr/>
          <a:lstStyle/>
          <a:p>
            <a:r>
              <a:rPr lang="en-US"/>
              <a:t>Click to edit Master title style</a:t>
            </a:r>
            <a:endParaRPr lang="en-KE"/>
          </a:p>
        </p:txBody>
      </p:sp>
      <p:sp>
        <p:nvSpPr>
          <p:cNvPr id="3" name="Text Placeholder 2">
            <a:extLst>
              <a:ext uri="{FF2B5EF4-FFF2-40B4-BE49-F238E27FC236}">
                <a16:creationId xmlns:a16="http://schemas.microsoft.com/office/drawing/2014/main" id="{5D7D5760-83C5-4E2B-911C-87306C4601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F04BC8-1810-4CC7-A462-6EAD0138583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5" name="Text Placeholder 4">
            <a:extLst>
              <a:ext uri="{FF2B5EF4-FFF2-40B4-BE49-F238E27FC236}">
                <a16:creationId xmlns:a16="http://schemas.microsoft.com/office/drawing/2014/main" id="{75CC377D-8949-4667-A213-5D27F305CE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CA4315B-C9D3-4E2E-B4D4-A0228581F8C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7" name="Date Placeholder 6">
            <a:extLst>
              <a:ext uri="{FF2B5EF4-FFF2-40B4-BE49-F238E27FC236}">
                <a16:creationId xmlns:a16="http://schemas.microsoft.com/office/drawing/2014/main" id="{5CF302DD-2173-4014-B7F1-4C109246D8DF}"/>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8" name="Footer Placeholder 7">
            <a:extLst>
              <a:ext uri="{FF2B5EF4-FFF2-40B4-BE49-F238E27FC236}">
                <a16:creationId xmlns:a16="http://schemas.microsoft.com/office/drawing/2014/main" id="{BB231C93-31B7-4465-A28A-BCBB3332602E}"/>
              </a:ext>
            </a:extLst>
          </p:cNvPr>
          <p:cNvSpPr>
            <a:spLocks noGrp="1"/>
          </p:cNvSpPr>
          <p:nvPr>
            <p:ph type="ftr" sz="quarter" idx="11"/>
          </p:nvPr>
        </p:nvSpPr>
        <p:spPr/>
        <p:txBody>
          <a:bodyPr/>
          <a:lstStyle/>
          <a:p>
            <a:endParaRPr lang="en-KE"/>
          </a:p>
        </p:txBody>
      </p:sp>
      <p:sp>
        <p:nvSpPr>
          <p:cNvPr id="9" name="Slide Number Placeholder 8">
            <a:extLst>
              <a:ext uri="{FF2B5EF4-FFF2-40B4-BE49-F238E27FC236}">
                <a16:creationId xmlns:a16="http://schemas.microsoft.com/office/drawing/2014/main" id="{31ED6521-2629-496D-8288-DD1A30C307FD}"/>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7041079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A517BF-03B9-4606-B9D9-A16B7E207BCA}"/>
              </a:ext>
            </a:extLst>
          </p:cNvPr>
          <p:cNvSpPr>
            <a:spLocks noGrp="1"/>
          </p:cNvSpPr>
          <p:nvPr>
            <p:ph type="title"/>
          </p:nvPr>
        </p:nvSpPr>
        <p:spPr/>
        <p:txBody>
          <a:bodyPr/>
          <a:lstStyle/>
          <a:p>
            <a:r>
              <a:rPr lang="en-US"/>
              <a:t>Click to edit Master title style</a:t>
            </a:r>
            <a:endParaRPr lang="en-KE"/>
          </a:p>
        </p:txBody>
      </p:sp>
      <p:sp>
        <p:nvSpPr>
          <p:cNvPr id="3" name="Date Placeholder 2">
            <a:extLst>
              <a:ext uri="{FF2B5EF4-FFF2-40B4-BE49-F238E27FC236}">
                <a16:creationId xmlns:a16="http://schemas.microsoft.com/office/drawing/2014/main" id="{8E39BF03-0DB8-4594-A079-AE6C5120EBDD}"/>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4" name="Footer Placeholder 3">
            <a:extLst>
              <a:ext uri="{FF2B5EF4-FFF2-40B4-BE49-F238E27FC236}">
                <a16:creationId xmlns:a16="http://schemas.microsoft.com/office/drawing/2014/main" id="{A7BD68F4-115C-4A45-8BAA-C20C7AEE1D79}"/>
              </a:ext>
            </a:extLst>
          </p:cNvPr>
          <p:cNvSpPr>
            <a:spLocks noGrp="1"/>
          </p:cNvSpPr>
          <p:nvPr>
            <p:ph type="ftr" sz="quarter" idx="11"/>
          </p:nvPr>
        </p:nvSpPr>
        <p:spPr/>
        <p:txBody>
          <a:bodyPr/>
          <a:lstStyle/>
          <a:p>
            <a:endParaRPr lang="en-KE"/>
          </a:p>
        </p:txBody>
      </p:sp>
      <p:sp>
        <p:nvSpPr>
          <p:cNvPr id="5" name="Slide Number Placeholder 4">
            <a:extLst>
              <a:ext uri="{FF2B5EF4-FFF2-40B4-BE49-F238E27FC236}">
                <a16:creationId xmlns:a16="http://schemas.microsoft.com/office/drawing/2014/main" id="{C0866045-48C9-493D-93D1-AE5C6D58CCC6}"/>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3151056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75393EC-6D13-45D1-AEC9-5FE5E222C3AF}"/>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3" name="Footer Placeholder 2">
            <a:extLst>
              <a:ext uri="{FF2B5EF4-FFF2-40B4-BE49-F238E27FC236}">
                <a16:creationId xmlns:a16="http://schemas.microsoft.com/office/drawing/2014/main" id="{D20C6A5D-C744-4B20-B263-72BC88CAFB59}"/>
              </a:ext>
            </a:extLst>
          </p:cNvPr>
          <p:cNvSpPr>
            <a:spLocks noGrp="1"/>
          </p:cNvSpPr>
          <p:nvPr>
            <p:ph type="ftr" sz="quarter" idx="11"/>
          </p:nvPr>
        </p:nvSpPr>
        <p:spPr/>
        <p:txBody>
          <a:bodyPr/>
          <a:lstStyle/>
          <a:p>
            <a:endParaRPr lang="en-KE"/>
          </a:p>
        </p:txBody>
      </p:sp>
      <p:sp>
        <p:nvSpPr>
          <p:cNvPr id="4" name="Slide Number Placeholder 3">
            <a:extLst>
              <a:ext uri="{FF2B5EF4-FFF2-40B4-BE49-F238E27FC236}">
                <a16:creationId xmlns:a16="http://schemas.microsoft.com/office/drawing/2014/main" id="{29DA91A5-88E9-43B5-946C-49BAFBC0F3DE}"/>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27077220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90EE0D-FADF-427C-97E9-AB80ABE639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Content Placeholder 2">
            <a:extLst>
              <a:ext uri="{FF2B5EF4-FFF2-40B4-BE49-F238E27FC236}">
                <a16:creationId xmlns:a16="http://schemas.microsoft.com/office/drawing/2014/main" id="{A2D20189-7F84-4CD0-BFF8-4002C15BF07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Text Placeholder 3">
            <a:extLst>
              <a:ext uri="{FF2B5EF4-FFF2-40B4-BE49-F238E27FC236}">
                <a16:creationId xmlns:a16="http://schemas.microsoft.com/office/drawing/2014/main" id="{09966A84-B8B1-4261-B326-FF5D00EE20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22A152-A66B-4E6F-94E2-DF4AC63276F2}"/>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6" name="Footer Placeholder 5">
            <a:extLst>
              <a:ext uri="{FF2B5EF4-FFF2-40B4-BE49-F238E27FC236}">
                <a16:creationId xmlns:a16="http://schemas.microsoft.com/office/drawing/2014/main" id="{DA1D9C28-46A9-44E8-A660-45F2D30E5420}"/>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AA122BB2-2526-4F6F-AE06-D337DB3BA0C7}"/>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42299731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6E3AA-3547-4AD2-9EE2-06EDC5F8CE0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KE"/>
          </a:p>
        </p:txBody>
      </p:sp>
      <p:sp>
        <p:nvSpPr>
          <p:cNvPr id="3" name="Picture Placeholder 2">
            <a:extLst>
              <a:ext uri="{FF2B5EF4-FFF2-40B4-BE49-F238E27FC236}">
                <a16:creationId xmlns:a16="http://schemas.microsoft.com/office/drawing/2014/main" id="{F8042700-7260-41D1-A18B-619BDEC5B7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KE"/>
          </a:p>
        </p:txBody>
      </p:sp>
      <p:sp>
        <p:nvSpPr>
          <p:cNvPr id="4" name="Text Placeholder 3">
            <a:extLst>
              <a:ext uri="{FF2B5EF4-FFF2-40B4-BE49-F238E27FC236}">
                <a16:creationId xmlns:a16="http://schemas.microsoft.com/office/drawing/2014/main" id="{073157E1-67E7-4C0E-BD6C-8C4F947F8BB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9F8CBA3-7FB9-4ADF-A736-EBA08AC836BE}"/>
              </a:ext>
            </a:extLst>
          </p:cNvPr>
          <p:cNvSpPr>
            <a:spLocks noGrp="1"/>
          </p:cNvSpPr>
          <p:nvPr>
            <p:ph type="dt" sz="half" idx="10"/>
          </p:nvPr>
        </p:nvSpPr>
        <p:spPr/>
        <p:txBody>
          <a:bodyPr/>
          <a:lstStyle/>
          <a:p>
            <a:fld id="{DBEF0ADC-3C67-4F81-86C8-CAAA6B042964}" type="datetimeFigureOut">
              <a:rPr lang="en-KE" smtClean="0"/>
              <a:t>24/06/2023</a:t>
            </a:fld>
            <a:endParaRPr lang="en-KE"/>
          </a:p>
        </p:txBody>
      </p:sp>
      <p:sp>
        <p:nvSpPr>
          <p:cNvPr id="6" name="Footer Placeholder 5">
            <a:extLst>
              <a:ext uri="{FF2B5EF4-FFF2-40B4-BE49-F238E27FC236}">
                <a16:creationId xmlns:a16="http://schemas.microsoft.com/office/drawing/2014/main" id="{3AF6179E-FBEB-4E7A-AF13-12ABE30683DC}"/>
              </a:ext>
            </a:extLst>
          </p:cNvPr>
          <p:cNvSpPr>
            <a:spLocks noGrp="1"/>
          </p:cNvSpPr>
          <p:nvPr>
            <p:ph type="ftr" sz="quarter" idx="11"/>
          </p:nvPr>
        </p:nvSpPr>
        <p:spPr/>
        <p:txBody>
          <a:bodyPr/>
          <a:lstStyle/>
          <a:p>
            <a:endParaRPr lang="en-KE"/>
          </a:p>
        </p:txBody>
      </p:sp>
      <p:sp>
        <p:nvSpPr>
          <p:cNvPr id="7" name="Slide Number Placeholder 6">
            <a:extLst>
              <a:ext uri="{FF2B5EF4-FFF2-40B4-BE49-F238E27FC236}">
                <a16:creationId xmlns:a16="http://schemas.microsoft.com/office/drawing/2014/main" id="{32E3E420-3B8A-4786-ABA4-771B2016ED96}"/>
              </a:ext>
            </a:extLst>
          </p:cNvPr>
          <p:cNvSpPr>
            <a:spLocks noGrp="1"/>
          </p:cNvSpPr>
          <p:nvPr>
            <p:ph type="sldNum" sz="quarter" idx="12"/>
          </p:nvPr>
        </p:nvSpPr>
        <p:spPr/>
        <p:txBody>
          <a:bodyPr/>
          <a:lstStyle/>
          <a:p>
            <a:fld id="{F13FB067-CDD8-4B96-8A12-01588F21E17E}" type="slidenum">
              <a:rPr lang="en-KE" smtClean="0"/>
              <a:t>‹#›</a:t>
            </a:fld>
            <a:endParaRPr lang="en-KE"/>
          </a:p>
        </p:txBody>
      </p:sp>
    </p:spTree>
    <p:extLst>
      <p:ext uri="{BB962C8B-B14F-4D97-AF65-F5344CB8AC3E}">
        <p14:creationId xmlns:p14="http://schemas.microsoft.com/office/powerpoint/2010/main" val="2917648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ED9CE10-9C86-4E88-8C4D-317A024E0D9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KE"/>
          </a:p>
        </p:txBody>
      </p:sp>
      <p:sp>
        <p:nvSpPr>
          <p:cNvPr id="3" name="Text Placeholder 2">
            <a:extLst>
              <a:ext uri="{FF2B5EF4-FFF2-40B4-BE49-F238E27FC236}">
                <a16:creationId xmlns:a16="http://schemas.microsoft.com/office/drawing/2014/main" id="{3EA33125-E46B-4A4A-8FDA-E522305C226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KE"/>
          </a:p>
        </p:txBody>
      </p:sp>
      <p:sp>
        <p:nvSpPr>
          <p:cNvPr id="4" name="Date Placeholder 3">
            <a:extLst>
              <a:ext uri="{FF2B5EF4-FFF2-40B4-BE49-F238E27FC236}">
                <a16:creationId xmlns:a16="http://schemas.microsoft.com/office/drawing/2014/main" id="{214C4A6D-F258-4C28-9EA8-D86DD5FBD3A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EF0ADC-3C67-4F81-86C8-CAAA6B042964}" type="datetimeFigureOut">
              <a:rPr lang="en-KE" smtClean="0"/>
              <a:t>24/06/2023</a:t>
            </a:fld>
            <a:endParaRPr lang="en-KE"/>
          </a:p>
        </p:txBody>
      </p:sp>
      <p:sp>
        <p:nvSpPr>
          <p:cNvPr id="5" name="Footer Placeholder 4">
            <a:extLst>
              <a:ext uri="{FF2B5EF4-FFF2-40B4-BE49-F238E27FC236}">
                <a16:creationId xmlns:a16="http://schemas.microsoft.com/office/drawing/2014/main" id="{6EBC11B0-A5A3-4970-8D9D-5996D29BCB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KE"/>
          </a:p>
        </p:txBody>
      </p:sp>
      <p:sp>
        <p:nvSpPr>
          <p:cNvPr id="6" name="Slide Number Placeholder 5">
            <a:extLst>
              <a:ext uri="{FF2B5EF4-FFF2-40B4-BE49-F238E27FC236}">
                <a16:creationId xmlns:a16="http://schemas.microsoft.com/office/drawing/2014/main" id="{6CC759D7-5F3B-48F4-9427-104E4ECA42B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3FB067-CDD8-4B96-8A12-01588F21E17E}" type="slidenum">
              <a:rPr lang="en-KE" smtClean="0"/>
              <a:t>‹#›</a:t>
            </a:fld>
            <a:endParaRPr lang="en-KE"/>
          </a:p>
        </p:txBody>
      </p:sp>
    </p:spTree>
    <p:extLst>
      <p:ext uri="{BB962C8B-B14F-4D97-AF65-F5344CB8AC3E}">
        <p14:creationId xmlns:p14="http://schemas.microsoft.com/office/powerpoint/2010/main" val="207351479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K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C3B33-4257-490F-9DD7-54642F85DE41}"/>
              </a:ext>
            </a:extLst>
          </p:cNvPr>
          <p:cNvSpPr>
            <a:spLocks noGrp="1"/>
          </p:cNvSpPr>
          <p:nvPr>
            <p:ph type="ctrTitle"/>
          </p:nvPr>
        </p:nvSpPr>
        <p:spPr/>
        <p:txBody>
          <a:bodyPr/>
          <a:lstStyle/>
          <a:p>
            <a:r>
              <a:rPr lang="en-US" dirty="0"/>
              <a:t>One Axis Automated Drill Project</a:t>
            </a:r>
            <a:endParaRPr lang="en-KE" dirty="0"/>
          </a:p>
        </p:txBody>
      </p:sp>
      <p:sp>
        <p:nvSpPr>
          <p:cNvPr id="3" name="Subtitle 2">
            <a:extLst>
              <a:ext uri="{FF2B5EF4-FFF2-40B4-BE49-F238E27FC236}">
                <a16:creationId xmlns:a16="http://schemas.microsoft.com/office/drawing/2014/main" id="{88FB5EA0-7D79-44AD-A556-85AF9A68BCC8}"/>
              </a:ext>
            </a:extLst>
          </p:cNvPr>
          <p:cNvSpPr>
            <a:spLocks noGrp="1"/>
          </p:cNvSpPr>
          <p:nvPr>
            <p:ph type="subTitle" idx="1"/>
          </p:nvPr>
        </p:nvSpPr>
        <p:spPr/>
        <p:txBody>
          <a:bodyPr/>
          <a:lstStyle/>
          <a:p>
            <a:r>
              <a:rPr lang="en-US" dirty="0"/>
              <a:t>Progress 24.06.2023</a:t>
            </a:r>
            <a:endParaRPr lang="en-KE" dirty="0"/>
          </a:p>
        </p:txBody>
      </p:sp>
    </p:spTree>
    <p:extLst>
      <p:ext uri="{BB962C8B-B14F-4D97-AF65-F5344CB8AC3E}">
        <p14:creationId xmlns:p14="http://schemas.microsoft.com/office/powerpoint/2010/main" val="31751905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9D7057-8BEE-4462-A191-77BEBA3EF861}"/>
              </a:ext>
            </a:extLst>
          </p:cNvPr>
          <p:cNvSpPr>
            <a:spLocks noGrp="1"/>
          </p:cNvSpPr>
          <p:nvPr>
            <p:ph type="title"/>
          </p:nvPr>
        </p:nvSpPr>
        <p:spPr/>
        <p:txBody>
          <a:bodyPr/>
          <a:lstStyle/>
          <a:p>
            <a:r>
              <a:rPr lang="en-US" dirty="0"/>
              <a:t>This week’s achievement:</a:t>
            </a:r>
            <a:endParaRPr lang="en-KE" dirty="0"/>
          </a:p>
        </p:txBody>
      </p:sp>
      <p:sp>
        <p:nvSpPr>
          <p:cNvPr id="3" name="Content Placeholder 2">
            <a:extLst>
              <a:ext uri="{FF2B5EF4-FFF2-40B4-BE49-F238E27FC236}">
                <a16:creationId xmlns:a16="http://schemas.microsoft.com/office/drawing/2014/main" id="{007A801B-F02B-4A73-8901-E8D239FAD07A}"/>
              </a:ext>
            </a:extLst>
          </p:cNvPr>
          <p:cNvSpPr>
            <a:spLocks noGrp="1"/>
          </p:cNvSpPr>
          <p:nvPr>
            <p:ph idx="1"/>
          </p:nvPr>
        </p:nvSpPr>
        <p:spPr/>
        <p:txBody>
          <a:bodyPr/>
          <a:lstStyle/>
          <a:p>
            <a:r>
              <a:rPr lang="en-US" dirty="0"/>
              <a:t>Simultaneous function of sensors and motors running on one Arduino Mega 2560</a:t>
            </a:r>
          </a:p>
          <a:p>
            <a:r>
              <a:rPr lang="en-US" dirty="0"/>
              <a:t>Collection of data of force applied on PMMA at different drill speeds</a:t>
            </a:r>
            <a:endParaRPr lang="en-KE" dirty="0"/>
          </a:p>
        </p:txBody>
      </p:sp>
    </p:spTree>
    <p:extLst>
      <p:ext uri="{BB962C8B-B14F-4D97-AF65-F5344CB8AC3E}">
        <p14:creationId xmlns:p14="http://schemas.microsoft.com/office/powerpoint/2010/main" val="22171491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26D448-BBAF-49B4-AB23-0A24561FCF98}"/>
              </a:ext>
            </a:extLst>
          </p:cNvPr>
          <p:cNvSpPr>
            <a:spLocks noGrp="1"/>
          </p:cNvSpPr>
          <p:nvPr>
            <p:ph type="title"/>
          </p:nvPr>
        </p:nvSpPr>
        <p:spPr/>
        <p:txBody>
          <a:bodyPr/>
          <a:lstStyle/>
          <a:p>
            <a:endParaRPr lang="en-KE"/>
          </a:p>
        </p:txBody>
      </p:sp>
      <p:pic>
        <p:nvPicPr>
          <p:cNvPr id="4" name="simultaneousmotorsandsensors">
            <a:hlinkClick r:id="" action="ppaction://media"/>
            <a:extLst>
              <a:ext uri="{FF2B5EF4-FFF2-40B4-BE49-F238E27FC236}">
                <a16:creationId xmlns:a16="http://schemas.microsoft.com/office/drawing/2014/main" id="{8EB602AE-C30C-484C-81CE-D5EC792540C9}"/>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694329" y="1825625"/>
            <a:ext cx="6965577" cy="4351338"/>
          </a:xfrm>
        </p:spPr>
      </p:pic>
    </p:spTree>
    <p:extLst>
      <p:ext uri="{BB962C8B-B14F-4D97-AF65-F5344CB8AC3E}">
        <p14:creationId xmlns:p14="http://schemas.microsoft.com/office/powerpoint/2010/main" val="828585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7875"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E4049-F5FF-4E4E-BF06-6ADCF381CE0F}"/>
              </a:ext>
            </a:extLst>
          </p:cNvPr>
          <p:cNvSpPr>
            <a:spLocks noGrp="1"/>
          </p:cNvSpPr>
          <p:nvPr>
            <p:ph type="title"/>
          </p:nvPr>
        </p:nvSpPr>
        <p:spPr/>
        <p:txBody>
          <a:bodyPr/>
          <a:lstStyle/>
          <a:p>
            <a:r>
              <a:rPr lang="en-US" dirty="0"/>
              <a:t>Plot of force applied on Perspex before drilling</a:t>
            </a:r>
            <a:endParaRPr lang="en-KE" dirty="0"/>
          </a:p>
        </p:txBody>
      </p:sp>
      <p:pic>
        <p:nvPicPr>
          <p:cNvPr id="5" name="Content Placeholder 4">
            <a:extLst>
              <a:ext uri="{FF2B5EF4-FFF2-40B4-BE49-F238E27FC236}">
                <a16:creationId xmlns:a16="http://schemas.microsoft.com/office/drawing/2014/main" id="{F33B9796-1868-42AF-95E7-FD46FFBD582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37210" y="1825625"/>
            <a:ext cx="9917579" cy="4351338"/>
          </a:xfrm>
        </p:spPr>
      </p:pic>
    </p:spTree>
    <p:extLst>
      <p:ext uri="{BB962C8B-B14F-4D97-AF65-F5344CB8AC3E}">
        <p14:creationId xmlns:p14="http://schemas.microsoft.com/office/powerpoint/2010/main" val="3004837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2A42CE-52C3-410F-9CAE-4CE3655DF693}"/>
              </a:ext>
            </a:extLst>
          </p:cNvPr>
          <p:cNvSpPr>
            <a:spLocks noGrp="1"/>
          </p:cNvSpPr>
          <p:nvPr>
            <p:ph type="title"/>
          </p:nvPr>
        </p:nvSpPr>
        <p:spPr/>
        <p:txBody>
          <a:bodyPr/>
          <a:lstStyle/>
          <a:p>
            <a:r>
              <a:rPr lang="en-US" dirty="0"/>
              <a:t>Plot of force applied on </a:t>
            </a:r>
            <a:r>
              <a:rPr lang="en-US" dirty="0" err="1"/>
              <a:t>perspex</a:t>
            </a:r>
            <a:r>
              <a:rPr lang="en-US" dirty="0"/>
              <a:t> during drilling</a:t>
            </a:r>
            <a:endParaRPr lang="en-KE" dirty="0"/>
          </a:p>
        </p:txBody>
      </p:sp>
      <p:pic>
        <p:nvPicPr>
          <p:cNvPr id="5" name="Content Placeholder 4">
            <a:extLst>
              <a:ext uri="{FF2B5EF4-FFF2-40B4-BE49-F238E27FC236}">
                <a16:creationId xmlns:a16="http://schemas.microsoft.com/office/drawing/2014/main" id="{B3D6FC30-C797-485C-B58A-E34D59BBE3A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37210" y="1825625"/>
            <a:ext cx="9917579" cy="4351338"/>
          </a:xfrm>
        </p:spPr>
      </p:pic>
    </p:spTree>
    <p:extLst>
      <p:ext uri="{BB962C8B-B14F-4D97-AF65-F5344CB8AC3E}">
        <p14:creationId xmlns:p14="http://schemas.microsoft.com/office/powerpoint/2010/main" val="20233896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8D9D57-9D94-4617-B6F3-1A1A2F3C773C}"/>
              </a:ext>
            </a:extLst>
          </p:cNvPr>
          <p:cNvSpPr>
            <a:spLocks noGrp="1"/>
          </p:cNvSpPr>
          <p:nvPr>
            <p:ph type="title"/>
          </p:nvPr>
        </p:nvSpPr>
        <p:spPr/>
        <p:txBody>
          <a:bodyPr/>
          <a:lstStyle/>
          <a:p>
            <a:r>
              <a:rPr lang="en-US" dirty="0"/>
              <a:t>Some of the data collected before Perspex broke</a:t>
            </a:r>
            <a:endParaRPr lang="en-KE" dirty="0"/>
          </a:p>
        </p:txBody>
      </p:sp>
      <p:pic>
        <p:nvPicPr>
          <p:cNvPr id="5" name="Content Placeholder 4">
            <a:extLst>
              <a:ext uri="{FF2B5EF4-FFF2-40B4-BE49-F238E27FC236}">
                <a16:creationId xmlns:a16="http://schemas.microsoft.com/office/drawing/2014/main" id="{619951C8-3B81-4084-8FE1-88CEA58A3069}"/>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10033" y="1812178"/>
            <a:ext cx="1907109" cy="4351338"/>
          </a:xfrm>
        </p:spPr>
      </p:pic>
      <p:sp>
        <p:nvSpPr>
          <p:cNvPr id="6" name="TextBox 5">
            <a:extLst>
              <a:ext uri="{FF2B5EF4-FFF2-40B4-BE49-F238E27FC236}">
                <a16:creationId xmlns:a16="http://schemas.microsoft.com/office/drawing/2014/main" id="{5C54676B-13AE-4846-A0A6-8A61A526C724}"/>
              </a:ext>
            </a:extLst>
          </p:cNvPr>
          <p:cNvSpPr txBox="1"/>
          <p:nvPr/>
        </p:nvSpPr>
        <p:spPr>
          <a:xfrm>
            <a:off x="5647765" y="2178424"/>
            <a:ext cx="4639235" cy="3416320"/>
          </a:xfrm>
          <a:prstGeom prst="rect">
            <a:avLst/>
          </a:prstGeom>
          <a:noFill/>
        </p:spPr>
        <p:txBody>
          <a:bodyPr wrap="square" rtlCol="0">
            <a:spAutoFit/>
          </a:bodyPr>
          <a:lstStyle/>
          <a:p>
            <a:r>
              <a:rPr lang="en-US" dirty="0"/>
              <a:t>First value of 8.391 kg was collected as peak force applied when drill bit stuck in the Perspex. The second value of 3.903 kg was recorded as peak value of force for one successful drilling operation as the dc motor is driven at a PWM value of 130. The third value was collected on driving the dc motor at maximum speed(255 PWM). The change on force applied on the Perspex was very little; from the serial plotter, a recording of 0.1kg was seen. </a:t>
            </a:r>
          </a:p>
          <a:p>
            <a:r>
              <a:rPr lang="en-US" dirty="0"/>
              <a:t>More data needs to be collected to come up with a conclusive hypothesis.</a:t>
            </a:r>
            <a:endParaRPr lang="en-KE" dirty="0"/>
          </a:p>
        </p:txBody>
      </p:sp>
    </p:spTree>
    <p:extLst>
      <p:ext uri="{BB962C8B-B14F-4D97-AF65-F5344CB8AC3E}">
        <p14:creationId xmlns:p14="http://schemas.microsoft.com/office/powerpoint/2010/main" val="28355099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8421C4-29EC-4616-A9E8-4DA7825FAAFE}"/>
              </a:ext>
            </a:extLst>
          </p:cNvPr>
          <p:cNvSpPr>
            <a:spLocks noGrp="1"/>
          </p:cNvSpPr>
          <p:nvPr>
            <p:ph type="title"/>
          </p:nvPr>
        </p:nvSpPr>
        <p:spPr/>
        <p:txBody>
          <a:bodyPr/>
          <a:lstStyle/>
          <a:p>
            <a:r>
              <a:rPr lang="en-US" dirty="0"/>
              <a:t>Effect of drilling with maximum speed of the dc motor</a:t>
            </a:r>
            <a:endParaRPr lang="en-KE" dirty="0"/>
          </a:p>
        </p:txBody>
      </p:sp>
      <p:pic>
        <p:nvPicPr>
          <p:cNvPr id="5" name="Content Placeholder 4">
            <a:extLst>
              <a:ext uri="{FF2B5EF4-FFF2-40B4-BE49-F238E27FC236}">
                <a16:creationId xmlns:a16="http://schemas.microsoft.com/office/drawing/2014/main" id="{C7DA0898-2D7B-4ACA-868D-4FECDB74EC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48668" y="1879413"/>
            <a:ext cx="2374461" cy="4351338"/>
          </a:xfrm>
        </p:spPr>
      </p:pic>
      <p:sp>
        <p:nvSpPr>
          <p:cNvPr id="6" name="TextBox 5">
            <a:extLst>
              <a:ext uri="{FF2B5EF4-FFF2-40B4-BE49-F238E27FC236}">
                <a16:creationId xmlns:a16="http://schemas.microsoft.com/office/drawing/2014/main" id="{32F5F542-57FA-4D9C-A867-F8E69F8FD36F}"/>
              </a:ext>
            </a:extLst>
          </p:cNvPr>
          <p:cNvSpPr txBox="1"/>
          <p:nvPr/>
        </p:nvSpPr>
        <p:spPr>
          <a:xfrm>
            <a:off x="5082988" y="2474259"/>
            <a:ext cx="4464424" cy="2031325"/>
          </a:xfrm>
          <a:prstGeom prst="rect">
            <a:avLst/>
          </a:prstGeom>
          <a:noFill/>
        </p:spPr>
        <p:txBody>
          <a:bodyPr wrap="square" rtlCol="0">
            <a:spAutoFit/>
          </a:bodyPr>
          <a:lstStyle/>
          <a:p>
            <a:r>
              <a:rPr lang="en-US" dirty="0"/>
              <a:t>The Perspex melts and adheres firmly to the drill bit. </a:t>
            </a:r>
          </a:p>
          <a:p>
            <a:r>
              <a:rPr lang="en-US" dirty="0"/>
              <a:t>Recommendation made is that the speed has to regulated more consciously to minimize temperature during melting while ensuring optimal drilling action. More experiments will help us achieve this.</a:t>
            </a:r>
            <a:endParaRPr lang="en-KE" dirty="0"/>
          </a:p>
        </p:txBody>
      </p:sp>
    </p:spTree>
    <p:extLst>
      <p:ext uri="{BB962C8B-B14F-4D97-AF65-F5344CB8AC3E}">
        <p14:creationId xmlns:p14="http://schemas.microsoft.com/office/powerpoint/2010/main" val="14497177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DA9F1-CC70-403B-9A37-0F13F92066B8}"/>
              </a:ext>
            </a:extLst>
          </p:cNvPr>
          <p:cNvSpPr>
            <a:spLocks noGrp="1"/>
          </p:cNvSpPr>
          <p:nvPr>
            <p:ph type="title"/>
          </p:nvPr>
        </p:nvSpPr>
        <p:spPr/>
        <p:txBody>
          <a:bodyPr>
            <a:normAutofit fontScale="90000"/>
          </a:bodyPr>
          <a:lstStyle/>
          <a:p>
            <a:r>
              <a:rPr lang="en-US" dirty="0"/>
              <a:t>Challenge: Perspex broke when drilling clamping holes</a:t>
            </a:r>
            <a:br>
              <a:rPr lang="en-US" dirty="0"/>
            </a:br>
            <a:r>
              <a:rPr lang="en-US" dirty="0"/>
              <a:t>Solution: We shall use smaller widths of PMMA for experiments to reduce the number of times one strip has to be drilled.</a:t>
            </a:r>
            <a:endParaRPr lang="en-KE" dirty="0"/>
          </a:p>
        </p:txBody>
      </p:sp>
      <p:pic>
        <p:nvPicPr>
          <p:cNvPr id="5" name="Content Placeholder 4">
            <a:extLst>
              <a:ext uri="{FF2B5EF4-FFF2-40B4-BE49-F238E27FC236}">
                <a16:creationId xmlns:a16="http://schemas.microsoft.com/office/drawing/2014/main" id="{3E938EC3-7D64-4D68-A0A9-B39FE275D22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21370" y="2689225"/>
            <a:ext cx="7949260" cy="3487738"/>
          </a:xfrm>
        </p:spPr>
      </p:pic>
    </p:spTree>
    <p:extLst>
      <p:ext uri="{BB962C8B-B14F-4D97-AF65-F5344CB8AC3E}">
        <p14:creationId xmlns:p14="http://schemas.microsoft.com/office/powerpoint/2010/main" val="35817844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6E364D-B835-4E80-B042-CA230B8A3458}"/>
              </a:ext>
            </a:extLst>
          </p:cNvPr>
          <p:cNvSpPr>
            <a:spLocks noGrp="1"/>
          </p:cNvSpPr>
          <p:nvPr>
            <p:ph type="title"/>
          </p:nvPr>
        </p:nvSpPr>
        <p:spPr/>
        <p:txBody>
          <a:bodyPr/>
          <a:lstStyle/>
          <a:p>
            <a:r>
              <a:rPr lang="en-US" dirty="0"/>
              <a:t>What we </a:t>
            </a:r>
            <a:r>
              <a:rPr lang="en-US" dirty="0" err="1"/>
              <a:t>hve</a:t>
            </a:r>
            <a:r>
              <a:rPr lang="en-US" dirty="0"/>
              <a:t> not finished yet for presentation in coming week; in progress</a:t>
            </a:r>
            <a:endParaRPr lang="en-KE" dirty="0"/>
          </a:p>
        </p:txBody>
      </p:sp>
      <p:sp>
        <p:nvSpPr>
          <p:cNvPr id="3" name="Content Placeholder 2">
            <a:extLst>
              <a:ext uri="{FF2B5EF4-FFF2-40B4-BE49-F238E27FC236}">
                <a16:creationId xmlns:a16="http://schemas.microsoft.com/office/drawing/2014/main" id="{A835282C-2B2F-4978-99A5-2B74D0C10FA0}"/>
              </a:ext>
            </a:extLst>
          </p:cNvPr>
          <p:cNvSpPr>
            <a:spLocks noGrp="1"/>
          </p:cNvSpPr>
          <p:nvPr>
            <p:ph idx="1"/>
          </p:nvPr>
        </p:nvSpPr>
        <p:spPr/>
        <p:txBody>
          <a:bodyPr/>
          <a:lstStyle/>
          <a:p>
            <a:r>
              <a:rPr lang="en-US" dirty="0"/>
              <a:t>Design of Experiment</a:t>
            </a:r>
          </a:p>
          <a:p>
            <a:r>
              <a:rPr lang="en-US" dirty="0"/>
              <a:t>FEA Force Abaqus</a:t>
            </a:r>
          </a:p>
          <a:p>
            <a:r>
              <a:rPr lang="en-US" dirty="0"/>
              <a:t>FEA Temperature Ansys</a:t>
            </a:r>
          </a:p>
          <a:p>
            <a:r>
              <a:rPr lang="en-US" dirty="0"/>
              <a:t>Interfacing TFT screen with Arduino</a:t>
            </a:r>
          </a:p>
          <a:p>
            <a:r>
              <a:rPr lang="en-US" dirty="0"/>
              <a:t>Reading RPM values of dc motor using rotary motor encoder</a:t>
            </a:r>
          </a:p>
          <a:p>
            <a:endParaRPr lang="en-KE" dirty="0"/>
          </a:p>
        </p:txBody>
      </p:sp>
    </p:spTree>
    <p:extLst>
      <p:ext uri="{BB962C8B-B14F-4D97-AF65-F5344CB8AC3E}">
        <p14:creationId xmlns:p14="http://schemas.microsoft.com/office/powerpoint/2010/main" val="61121287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27</TotalTime>
  <Words>286</Words>
  <Application>Microsoft Office PowerPoint</Application>
  <PresentationFormat>Widescreen</PresentationFormat>
  <Paragraphs>20</Paragraphs>
  <Slides>9</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Calibri Light</vt:lpstr>
      <vt:lpstr>Office Theme</vt:lpstr>
      <vt:lpstr>One Axis Automated Drill Project</vt:lpstr>
      <vt:lpstr>This week’s achievement:</vt:lpstr>
      <vt:lpstr>PowerPoint Presentation</vt:lpstr>
      <vt:lpstr>Plot of force applied on Perspex before drilling</vt:lpstr>
      <vt:lpstr>Plot of force applied on perspex during drilling</vt:lpstr>
      <vt:lpstr>Some of the data collected before Perspex broke</vt:lpstr>
      <vt:lpstr>Effect of drilling with maximum speed of the dc motor</vt:lpstr>
      <vt:lpstr>Challenge: Perspex broke when drilling clamping holes Solution: We shall use smaller widths of PMMA for experiments to reduce the number of times one strip has to be drilled.</vt:lpstr>
      <vt:lpstr>What we hve not finished yet for presentation in coming week; in progress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One Axis Automated Drill Project</dc:title>
  <dc:creator>mary mbugua</dc:creator>
  <cp:lastModifiedBy>mary mbugua</cp:lastModifiedBy>
  <cp:revision>5</cp:revision>
  <dcterms:created xsi:type="dcterms:W3CDTF">2023-06-24T15:44:16Z</dcterms:created>
  <dcterms:modified xsi:type="dcterms:W3CDTF">2023-06-24T16:11:19Z</dcterms:modified>
</cp:coreProperties>
</file>

<file path=docProps/thumbnail.jpeg>
</file>